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269" r:id="rId3"/>
    <p:sldId id="270" r:id="rId4"/>
    <p:sldId id="271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4" r:id="rId13"/>
    <p:sldId id="265" r:id="rId14"/>
    <p:sldId id="267" r:id="rId15"/>
    <p:sldId id="266" r:id="rId16"/>
    <p:sldId id="263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99" autoAdjust="0"/>
    <p:restoredTop sz="94660"/>
  </p:normalViewPr>
  <p:slideViewPr>
    <p:cSldViewPr snapToGrid="0" snapToObjects="1">
      <p:cViewPr varScale="1">
        <p:scale>
          <a:sx n="44" d="100"/>
          <a:sy n="44" d="100"/>
        </p:scale>
        <p:origin x="-14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9A34-BE24-6749-94EF-1AE8C4AC3EB5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ACD6F-917A-4444-ACEC-A8ECEFD5CE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9A34-BE24-6749-94EF-1AE8C4AC3EB5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ACD6F-917A-4444-ACEC-A8ECEFD5CE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9A34-BE24-6749-94EF-1AE8C4AC3EB5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ACD6F-917A-4444-ACEC-A8ECEFD5CE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9A34-BE24-6749-94EF-1AE8C4AC3EB5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ACD6F-917A-4444-ACEC-A8ECEFD5CE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9A34-BE24-6749-94EF-1AE8C4AC3EB5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ACD6F-917A-4444-ACEC-A8ECEFD5CE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9A34-BE24-6749-94EF-1AE8C4AC3EB5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ACD6F-917A-4444-ACEC-A8ECEFD5CE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9A34-BE24-6749-94EF-1AE8C4AC3EB5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ACD6F-917A-4444-ACEC-A8ECEFD5CE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9A34-BE24-6749-94EF-1AE8C4AC3EB5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ACD6F-917A-4444-ACEC-A8ECEFD5CE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9A34-BE24-6749-94EF-1AE8C4AC3EB5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ACD6F-917A-4444-ACEC-A8ECEFD5CE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9A34-BE24-6749-94EF-1AE8C4AC3EB5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ACD6F-917A-4444-ACEC-A8ECEFD5CE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29A34-BE24-6749-94EF-1AE8C4AC3EB5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ACD6F-917A-4444-ACEC-A8ECEFD5CE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29A34-BE24-6749-94EF-1AE8C4AC3EB5}" type="datetimeFigureOut">
              <a:rPr lang="en-US" smtClean="0"/>
              <a:pPr/>
              <a:t>6/9/11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ACD6F-917A-4444-ACEC-A8ECEFD5CE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plu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342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wipe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5" y="0"/>
            <a:ext cx="9310425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wheel spokes="3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omb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cover dir="r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mp="http://schemas.microsoft.com/office/mac/powerpoint/2008/main">
    <mc:Choice Requires="mp">
      <p:transition xmlns:p14="http://schemas.microsoft.com/office/powerpoint/2010/main" spd="med">
        <p14:prism dir="r"/>
      </p:transition>
    </mc:Choice>
    <mc:Fallback xmlns:mv="urn:schemas-microsoft-com:mac:vml" xmlns="">
      <p:transition spd="med">
        <p:cover dir="r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checker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9144001" cy="685800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comb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685800" y="3600450"/>
            <a:ext cx="45719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H="1" flipV="1">
            <a:off x="7772399" y="5638799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82324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push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wheel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3913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circl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34865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newsfla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62"/>
            <a:ext cx="9144000" cy="6827837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randomBar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Macintosh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ECSD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Eagle Schools</dc:creator>
  <cp:lastModifiedBy>ecsdtec</cp:lastModifiedBy>
  <cp:revision>2</cp:revision>
  <dcterms:created xsi:type="dcterms:W3CDTF">2011-05-31T16:54:40Z</dcterms:created>
  <dcterms:modified xsi:type="dcterms:W3CDTF">2011-06-09T17:42:02Z</dcterms:modified>
</cp:coreProperties>
</file>